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Vitamins-deficiency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Vitamins-deficiency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Vitamins-deficiency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Vitamins-deficiency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Vitamins-deficiency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Vitamins-deficiency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Vitamins-deficiency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Vitamins-deficiency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Vitamins-deficiency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Vitamins-deficiency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Vitamins-deficiency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Vitamins-deficiency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Vitamins-deficiency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Vitamins-deficiency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Vitamins-deficiency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Vitamins-deficiency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Vitamins-deficiency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itamins-deficiency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Vitamins-deficiency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Vitamins-deficiency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Vitamins-deficiency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Vitamins-deficiency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Vitamins-deficiency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Vitamins-deficiency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Vitamins-deficiency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Vitamins-deficiency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Vitamins-deficiency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Vitamins-deficiency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Vitamins-deficiency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Vitamins-deficiency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Vitamins-deficiency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Vitamins-deficiency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Vitamins-deficiency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Vitamins-deficiency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Vitamins-deficiency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Vitamins-deficiency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Vitamins-deficiency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Vitamins-deficiency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Vitamins-deficiency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Vitamins-deficiency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Vitamins-deficiency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Vitamins-deficiency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Vitamins-deficiency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Vitamins-deficiency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Vitamins-deficiency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Vitamins-deficiency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Vitamins-deficiency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Vitamins-deficiency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Vitamins-deficiency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Vitamins-deficiency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Vitamins-deficiency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Vitamins-deficiency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Vitamins-deficiency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Vitamins-deficiency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Vitamins-deficiency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itamins-deficiency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Vitamins-deficiency-diseas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Vitamins-deficiency-diseas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Vitamins-deficiency-diseas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Vitamins-deficiency-diseas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Vitamins-deficiency-diseas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Vitamins-deficiency-diseas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Vitamins-deficiency-diseas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Vitamins-deficiency-diseas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Vitamins-deficiency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Vitamins-deficiency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Vitamins-deficiency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2025-02-15T17:45:52Z</dcterms:modified>
  <cp:category/>
</cp:coreProperties>
</file>